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7547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5095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2642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0190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37737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25284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12832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00379" algn="l" defTabSz="197509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734" y="-132"/>
      </p:cViewPr>
      <p:guideLst>
        <p:guide orient="horz" pos="5184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6400800" y="0"/>
            <a:ext cx="15544800" cy="164592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97509" tIns="98755" rIns="197509" bIns="987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828800" y="8229600"/>
            <a:ext cx="164592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97509" tIns="98755" rIns="197509" bIns="9875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8080483" y="1280161"/>
            <a:ext cx="12252960" cy="6883603"/>
          </a:xfrm>
        </p:spPr>
        <p:txBody>
          <a:bodyPr lIns="98755" tIns="0" rIns="98755">
            <a:noAutofit/>
          </a:bodyPr>
          <a:lstStyle>
            <a:lvl1pPr algn="r">
              <a:defRPr sz="91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8050662" y="8495675"/>
            <a:ext cx="12275467" cy="2642995"/>
          </a:xfrm>
        </p:spPr>
        <p:txBody>
          <a:bodyPr lIns="98755" tIns="0" rIns="98755" bIns="0"/>
          <a:lstStyle>
            <a:lvl1pPr marL="0" indent="0" algn="r">
              <a:buNone/>
              <a:defRPr sz="4800">
                <a:solidFill>
                  <a:srgbClr val="FFFFFF"/>
                </a:solidFill>
                <a:effectLst/>
              </a:defRPr>
            </a:lvl1pPr>
            <a:lvl2pPr marL="987547" indent="0" algn="ctr">
              <a:buNone/>
            </a:lvl2pPr>
            <a:lvl3pPr marL="1975095" indent="0" algn="ctr">
              <a:buNone/>
            </a:lvl3pPr>
            <a:lvl4pPr marL="2962642" indent="0" algn="ctr">
              <a:buNone/>
            </a:lvl4pPr>
            <a:lvl5pPr marL="3950190" indent="0" algn="ctr">
              <a:buNone/>
            </a:lvl5pPr>
            <a:lvl6pPr marL="4937737" indent="0" algn="ctr">
              <a:buNone/>
            </a:lvl6pPr>
            <a:lvl7pPr marL="5925284" indent="0" algn="ctr">
              <a:buNone/>
            </a:lvl7pPr>
            <a:lvl8pPr marL="6912832" indent="0" algn="ctr">
              <a:buNone/>
            </a:lvl8pPr>
            <a:lvl9pPr marL="7900379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14090938" y="15739071"/>
            <a:ext cx="4805913" cy="54456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6766561" y="15739070"/>
            <a:ext cx="7026533" cy="54864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8914121" y="15734995"/>
            <a:ext cx="1412007" cy="54864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27680" y="659893"/>
            <a:ext cx="3657600" cy="14043660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59142"/>
            <a:ext cx="14447520" cy="140436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82759" y="15739071"/>
            <a:ext cx="4805913" cy="544565"/>
          </a:xfrm>
        </p:spPr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7280" y="15734995"/>
            <a:ext cx="8778240" cy="54864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10790" y="15727680"/>
            <a:ext cx="1412007" cy="54864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1" y="6772410"/>
            <a:ext cx="15013171" cy="3268980"/>
          </a:xfrm>
        </p:spPr>
        <p:txBody>
          <a:bodyPr tIns="0" anchor="t"/>
          <a:lstStyle>
            <a:lvl1pPr algn="r">
              <a:buNone/>
              <a:defRPr sz="91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4572002"/>
            <a:ext cx="15013171" cy="1784417"/>
          </a:xfrm>
        </p:spPr>
        <p:txBody>
          <a:bodyPr anchor="b"/>
          <a:lstStyle>
            <a:lvl1pPr marL="0" indent="0" algn="r">
              <a:buNone/>
              <a:defRPr sz="4300">
                <a:solidFill>
                  <a:schemeClr val="tx1"/>
                </a:solidFill>
                <a:effectLst/>
              </a:defRPr>
            </a:lvl1pPr>
            <a:lvl2pPr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338172" y="15736345"/>
            <a:ext cx="4805913" cy="54456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859" y="15736344"/>
            <a:ext cx="6949440" cy="54864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61485" y="15732269"/>
            <a:ext cx="1412007" cy="548640"/>
          </a:xfrm>
        </p:spPr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768096"/>
            <a:ext cx="17380915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40482"/>
            <a:ext cx="8449056" cy="10862311"/>
          </a:xfrm>
        </p:spPr>
        <p:txBody>
          <a:bodyPr anchor="t"/>
          <a:lstStyle>
            <a:lvl1pPr>
              <a:defRPr sz="60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9139" y="3840482"/>
            <a:ext cx="8449056" cy="10862311"/>
          </a:xfrm>
        </p:spPr>
        <p:txBody>
          <a:bodyPr anchor="t"/>
          <a:lstStyle>
            <a:lvl1pPr>
              <a:defRPr sz="60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768096"/>
            <a:ext cx="17380915" cy="2743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081760"/>
            <a:ext cx="8449056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3900" b="1">
                <a:solidFill>
                  <a:schemeClr val="tx2"/>
                </a:solidFill>
                <a:effectLst/>
              </a:defRPr>
            </a:lvl1pPr>
            <a:lvl2pPr>
              <a:buNone/>
              <a:defRPr sz="4300" b="1"/>
            </a:lvl2pPr>
            <a:lvl3pPr>
              <a:buNone/>
              <a:defRPr sz="3900" b="1"/>
            </a:lvl3pPr>
            <a:lvl4pPr>
              <a:buNone/>
              <a:defRPr sz="3400" b="1"/>
            </a:lvl4pPr>
            <a:lvl5pPr>
              <a:buNone/>
              <a:defRPr sz="3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0029139" y="14081760"/>
            <a:ext cx="8449056" cy="109728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3900" b="1">
                <a:solidFill>
                  <a:schemeClr val="tx2"/>
                </a:solidFill>
                <a:effectLst/>
              </a:defRPr>
            </a:lvl1pPr>
            <a:lvl2pPr>
              <a:buNone/>
              <a:defRPr sz="4300" b="1"/>
            </a:lvl2pPr>
            <a:lvl3pPr>
              <a:buNone/>
              <a:defRPr sz="3900" b="1"/>
            </a:lvl3pPr>
            <a:lvl4pPr>
              <a:buNone/>
              <a:defRPr sz="3400" b="1"/>
            </a:lvl4pPr>
            <a:lvl5pPr>
              <a:buNone/>
              <a:defRPr sz="3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97280" y="4108416"/>
            <a:ext cx="8449056" cy="9875520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9139" y="4108416"/>
            <a:ext cx="8449056" cy="9875520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400"/>
            </a:lvl4pPr>
            <a:lvl5pPr>
              <a:defRPr sz="3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768096"/>
            <a:ext cx="17380915" cy="2743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48640"/>
            <a:ext cx="14154912" cy="2816352"/>
          </a:xfrm>
        </p:spPr>
        <p:txBody>
          <a:bodyPr wrap="square" anchor="b"/>
          <a:lstStyle>
            <a:lvl1pPr algn="l">
              <a:buNone/>
              <a:defRPr lang="en-US" sz="52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0" y="3593799"/>
            <a:ext cx="14154912" cy="1446029"/>
          </a:xfrm>
        </p:spPr>
        <p:txBody>
          <a:bodyPr rot="0" spcFirstLastPara="0" vertOverflow="overflow" horzOverflow="overflow" vert="horz" wrap="square" lIns="98755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00"/>
            </a:lvl1pPr>
            <a:lvl2pPr>
              <a:buNone/>
              <a:defRPr sz="2600"/>
            </a:lvl2pPr>
            <a:lvl3pPr>
              <a:buNone/>
              <a:defRPr sz="2200"/>
            </a:lvl3pPr>
            <a:lvl4pPr>
              <a:buNone/>
              <a:defRPr sz="2000"/>
            </a:lvl4pPr>
            <a:lvl5pPr>
              <a:buNone/>
              <a:defRPr sz="2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80" y="5120641"/>
            <a:ext cx="17373600" cy="10492205"/>
          </a:xfrm>
        </p:spPr>
        <p:txBody>
          <a:bodyPr/>
          <a:lstStyle>
            <a:lvl1pPr>
              <a:defRPr sz="6900"/>
            </a:lvl1pPr>
            <a:lvl2pPr>
              <a:defRPr sz="6000"/>
            </a:lvl2pPr>
            <a:lvl3pPr>
              <a:defRPr sz="52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1435126" y="2411206"/>
            <a:ext cx="10366865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7509" tIns="98755" rIns="197509" bIns="98755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1432097" y="2397161"/>
            <a:ext cx="10366865" cy="10350175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7509" tIns="98755" rIns="197509" bIns="98755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3835" y="2743200"/>
            <a:ext cx="8229600" cy="4937760"/>
          </a:xfrm>
        </p:spPr>
        <p:txBody>
          <a:bodyPr vert="horz" anchor="b"/>
          <a:lstStyle>
            <a:lvl1pPr algn="l">
              <a:buNone/>
              <a:defRPr sz="65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3835" y="7880722"/>
            <a:ext cx="8229600" cy="4608576"/>
          </a:xfrm>
        </p:spPr>
        <p:txBody>
          <a:bodyPr rot="0" spcFirstLastPara="0" vertOverflow="overflow" horzOverflow="overflow" vert="horz" wrap="square" lIns="177759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tx1"/>
                </a:solidFill>
              </a:defRPr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592837" y="2498405"/>
            <a:ext cx="10094976" cy="10094976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69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9568160" y="0"/>
            <a:ext cx="2377440" cy="164592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97509" tIns="98755" rIns="197509" bIns="9875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1097280" y="768096"/>
            <a:ext cx="17373600" cy="2743200"/>
          </a:xfrm>
          <a:prstGeom prst="rect">
            <a:avLst/>
          </a:prstGeom>
        </p:spPr>
        <p:txBody>
          <a:bodyPr vert="horz" lIns="98755" tIns="0" rIns="98755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1097280" y="3862598"/>
            <a:ext cx="17373600" cy="11631168"/>
          </a:xfrm>
          <a:prstGeom prst="rect">
            <a:avLst/>
          </a:prstGeom>
        </p:spPr>
        <p:txBody>
          <a:bodyPr vert="horz" lIns="197509" tIns="98755" rIns="197509" bIns="98755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10190247" y="15739071"/>
            <a:ext cx="4805913" cy="544565"/>
          </a:xfrm>
          <a:prstGeom prst="rect">
            <a:avLst/>
          </a:prstGeom>
        </p:spPr>
        <p:txBody>
          <a:bodyPr vert="horz" lIns="197509" tIns="0" rIns="197509" bIns="0" anchor="b"/>
          <a:lstStyle>
            <a:lvl1pPr algn="l" eaLnBrk="1" latinLnBrk="0" hangingPunct="1">
              <a:defRPr kumimoji="0" sz="2200">
                <a:solidFill>
                  <a:schemeClr val="tx2"/>
                </a:solidFill>
              </a:defRPr>
            </a:lvl1pPr>
            <a:extLst/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097280" y="15739070"/>
            <a:ext cx="8778240" cy="548640"/>
          </a:xfrm>
          <a:prstGeom prst="rect">
            <a:avLst/>
          </a:prstGeom>
        </p:spPr>
        <p:txBody>
          <a:bodyPr vert="horz" lIns="197509" tIns="0" rIns="197509" bIns="0" anchor="b"/>
          <a:lstStyle>
            <a:lvl1pPr algn="r" eaLnBrk="1" latinLnBrk="0" hangingPunct="1">
              <a:defRPr kumimoji="0" sz="22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5003475" y="15734995"/>
            <a:ext cx="1412007" cy="54864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400">
                <a:solidFill>
                  <a:schemeClr val="tx2"/>
                </a:solidFill>
              </a:defRPr>
            </a:lvl1pPr>
            <a:extLst/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82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592528" indent="-592528" algn="l" rtl="0" eaLnBrk="1" latinLnBrk="0" hangingPunct="1">
        <a:spcBef>
          <a:spcPts val="1296"/>
        </a:spcBef>
        <a:buClr>
          <a:schemeClr val="tx2"/>
        </a:buClr>
        <a:buSzPct val="73000"/>
        <a:buFont typeface="Wingdings 2"/>
        <a:buChar char=""/>
        <a:defRPr kumimoji="0" sz="5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125804" indent="-493774" algn="l" rtl="0" eaLnBrk="1" latinLnBrk="0" hangingPunct="1">
        <a:spcBef>
          <a:spcPts val="1080"/>
        </a:spcBef>
        <a:buClr>
          <a:schemeClr val="accent4"/>
        </a:buClr>
        <a:buSzPct val="80000"/>
        <a:buFont typeface="Wingdings 2"/>
        <a:buChar char=""/>
        <a:defRPr kumimoji="0" sz="5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1639329" indent="-493774" algn="l" rtl="0" eaLnBrk="1" latinLnBrk="0" hangingPunct="1">
        <a:spcBef>
          <a:spcPts val="864"/>
        </a:spcBef>
        <a:buClr>
          <a:schemeClr val="accent4"/>
        </a:buClr>
        <a:buSzPct val="60000"/>
        <a:buFont typeface="Wingdings"/>
        <a:buChar char="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172604" indent="-493774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4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2765133" indent="-493774" algn="l" rtl="0" eaLnBrk="1" latinLnBrk="0" hangingPunct="1">
        <a:spcBef>
          <a:spcPts val="864"/>
        </a:spcBef>
        <a:buClr>
          <a:schemeClr val="accent4"/>
        </a:buClr>
        <a:buSzPct val="70000"/>
        <a:buFont typeface="Wingdings"/>
        <a:buChar char="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3179903" indent="-395019" algn="l" rtl="0" eaLnBrk="1" latinLnBrk="0" hangingPunct="1">
        <a:spcBef>
          <a:spcPts val="864"/>
        </a:spcBef>
        <a:buClr>
          <a:schemeClr val="accent4"/>
        </a:buClr>
        <a:buSzPct val="80000"/>
        <a:buFont typeface="Wingdings 2"/>
        <a:buChar char=""/>
        <a:defRPr kumimoji="0" sz="39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3614423" indent="-395019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3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989691" indent="-395019" algn="l" rtl="0" eaLnBrk="1" latinLnBrk="0" hangingPunct="1">
        <a:spcBef>
          <a:spcPts val="648"/>
        </a:spcBef>
        <a:buClr>
          <a:schemeClr val="accent4"/>
        </a:buClr>
        <a:buSzPct val="100000"/>
        <a:buChar char="•"/>
        <a:defRPr kumimoji="0" sz="34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4443963" indent="-395019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3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987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975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962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950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937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6912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79003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609600"/>
            <a:ext cx="207772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83111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356623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30133" y="4800600"/>
            <a:ext cx="4656667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136557"/>
            <a:ext cx="20320000" cy="926407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5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2177103"/>
            <a:ext cx="20320000" cy="58785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2862903"/>
            <a:ext cx="20320000" cy="58785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institutions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9733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9733" y="5486400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9733" y="9712405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9733" y="10206336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50267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50267" y="5486400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50267" y="9712405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50267" y="10206336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50267" y="12993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50267" y="13487400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03245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03245" y="5486400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76756" y="4992470"/>
            <a:ext cx="4216400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576756" y="5486400"/>
            <a:ext cx="4216400" cy="326243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paste your text here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11</cp:revision>
  <dcterms:created xsi:type="dcterms:W3CDTF">2011-10-03T19:50:19Z</dcterms:created>
  <dcterms:modified xsi:type="dcterms:W3CDTF">2011-10-17T20:08:21Z</dcterms:modified>
</cp:coreProperties>
</file>